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2" r:id="rId6"/>
    <p:sldId id="263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E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7489-73BB-4D81-A1D8-1DAE826D8971}" type="datetimeFigureOut">
              <a:rPr lang="nl-NL" smtClean="0"/>
              <a:t>16-12-2019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9AFBF-6F54-4D19-B8B4-D2C3DD8E26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843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Ontvangt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clearen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binnenkomst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ophalen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doel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Ook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omdat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niet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vorige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keer</a:t>
            </a:r>
            <a:r>
              <a:rPr lang="en-US" baseline="0" dirty="0" smtClean="0"/>
              <a:t> was. </a:t>
            </a:r>
            <a:r>
              <a:rPr lang="en-US" baseline="0" dirty="0" err="1" smtClean="0"/>
              <a:t>Wie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notuleert</a:t>
            </a:r>
            <a:r>
              <a:rPr lang="en-US" baseline="0" smtClean="0"/>
              <a:t>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576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0" dirty="0" smtClean="0"/>
              <a:t> min. </a:t>
            </a:r>
            <a:r>
              <a:rPr lang="en-US" dirty="0" smtClean="0"/>
              <a:t>Zo </a:t>
            </a:r>
            <a:r>
              <a:rPr lang="en-US" dirty="0" err="1" smtClean="0"/>
              <a:t>ziet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programma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eruit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Al </a:t>
            </a:r>
            <a:r>
              <a:rPr lang="en-US" baseline="0" dirty="0" err="1" smtClean="0"/>
              <a:t>doende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kunnen</a:t>
            </a:r>
            <a:r>
              <a:rPr lang="en-US" baseline="0" dirty="0" smtClean="0"/>
              <a:t> de we </a:t>
            </a:r>
            <a:r>
              <a:rPr lang="en-US" baseline="0" dirty="0" err="1" smtClean="0"/>
              <a:t>natuurlijk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bijsturen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506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Uit</a:t>
            </a:r>
            <a:r>
              <a:rPr lang="en-US" dirty="0" smtClean="0"/>
              <a:t> de 1e </a:t>
            </a:r>
            <a:r>
              <a:rPr lang="en-US" dirty="0" err="1" smtClean="0"/>
              <a:t>bijeenkomst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voren</a:t>
            </a:r>
            <a:r>
              <a:rPr lang="en-US" dirty="0" smtClean="0"/>
              <a:t> </a:t>
            </a:r>
            <a:r>
              <a:rPr lang="en-US" dirty="0" err="1" smtClean="0"/>
              <a:t>gekomen</a:t>
            </a:r>
            <a:r>
              <a:rPr lang="en-US" dirty="0" smtClean="0"/>
              <a:t>.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we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schooljaar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4288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45 min. Bas Oosterink</a:t>
            </a:r>
            <a:r>
              <a:rPr lang="en-US" baseline="0" dirty="0" smtClean="0"/>
              <a:t> van de ALO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 het </a:t>
            </a:r>
            <a:r>
              <a:rPr lang="en-US" baseline="0" dirty="0" err="1" smtClean="0"/>
              <a:t>woord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Toelichting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 1. </a:t>
            </a:r>
            <a:r>
              <a:rPr lang="en-US" baseline="0" dirty="0" err="1" smtClean="0"/>
              <a:t>Voorstel</a:t>
            </a:r>
            <a:r>
              <a:rPr lang="en-US" baseline="0" dirty="0" smtClean="0"/>
              <a:t> alg. Deel + </a:t>
            </a:r>
            <a:r>
              <a:rPr lang="en-US" baseline="0" dirty="0" err="1" smtClean="0"/>
              <a:t>voorbeeld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ingevuld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Actieplanpiramide</a:t>
            </a:r>
            <a:r>
              <a:rPr lang="en-US" baseline="0" dirty="0" smtClean="0"/>
              <a:t> + t/m </a:t>
            </a:r>
            <a:r>
              <a:rPr lang="en-US" baseline="0" dirty="0" err="1" smtClean="0"/>
              <a:t>propadeuse</a:t>
            </a:r>
            <a:r>
              <a:rPr lang="en-US" baseline="0" dirty="0" smtClean="0"/>
              <a:t> stage.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917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55 min.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de slag.</a:t>
            </a:r>
            <a:r>
              <a:rPr lang="en-US" baseline="0" dirty="0" smtClean="0"/>
              <a:t> </a:t>
            </a:r>
            <a:r>
              <a:rPr lang="en-US" dirty="0" smtClean="0"/>
              <a:t>Op </a:t>
            </a:r>
            <a:r>
              <a:rPr lang="en-US" dirty="0" err="1" smtClean="0"/>
              <a:t>digibord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,</a:t>
            </a:r>
            <a:r>
              <a:rPr lang="en-US" baseline="0" dirty="0" smtClean="0"/>
              <a:t> 1 person </a:t>
            </a:r>
            <a:r>
              <a:rPr lang="en-US" baseline="0" dirty="0" err="1" smtClean="0"/>
              <a:t>typt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iedereen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geeft</a:t>
            </a:r>
            <a:r>
              <a:rPr lang="en-US" baseline="0" dirty="0" smtClean="0"/>
              <a:t> input. </a:t>
            </a:r>
            <a:r>
              <a:rPr lang="en-US" baseline="0" dirty="0" err="1" smtClean="0"/>
              <a:t>Daarna</a:t>
            </a:r>
            <a:r>
              <a:rPr lang="en-US" baseline="0" dirty="0" smtClean="0"/>
              <a:t> laptops </a:t>
            </a:r>
            <a:r>
              <a:rPr lang="en-US" baseline="0" dirty="0" err="1" smtClean="0"/>
              <a:t>aan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ieder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maakt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zijn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schoolspecifieke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deel</a:t>
            </a:r>
            <a:r>
              <a:rPr lang="en-US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728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 min. </a:t>
            </a:r>
            <a:r>
              <a:rPr lang="en-US" dirty="0" err="1" smtClean="0"/>
              <a:t>Afronden</a:t>
            </a:r>
            <a:r>
              <a:rPr lang="en-US" dirty="0" smtClean="0"/>
              <a:t>. </a:t>
            </a:r>
            <a:r>
              <a:rPr lang="en-US" dirty="0" err="1" smtClean="0"/>
              <a:t>Terugblik</a:t>
            </a:r>
            <a:r>
              <a:rPr lang="en-US" dirty="0" smtClean="0"/>
              <a:t>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bijeenkomst</a:t>
            </a:r>
            <a:r>
              <a:rPr lang="en-US" dirty="0" smtClean="0"/>
              <a:t>. </a:t>
            </a:r>
            <a:r>
              <a:rPr lang="en-US" dirty="0" err="1" smtClean="0"/>
              <a:t>Nuttig</a:t>
            </a:r>
            <a:r>
              <a:rPr lang="en-US" dirty="0" smtClean="0"/>
              <a:t>? Wat </a:t>
            </a:r>
            <a:r>
              <a:rPr lang="en-US" dirty="0" err="1" smtClean="0"/>
              <a:t>ontbreekt</a:t>
            </a:r>
            <a:r>
              <a:rPr lang="en-US" dirty="0" smtClean="0"/>
              <a:t>?</a:t>
            </a:r>
            <a:r>
              <a:rPr lang="en-US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9AFBF-6F54-4D19-B8B4-D2C3DD8E26D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95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067141" y="2046515"/>
            <a:ext cx="6425202" cy="2499360"/>
          </a:xfrm>
        </p:spPr>
        <p:txBody>
          <a:bodyPr/>
          <a:lstStyle/>
          <a:p>
            <a:r>
              <a:rPr lang="en-US" sz="6600" dirty="0"/>
              <a:t>ALO – </a:t>
            </a:r>
            <a:r>
              <a:rPr lang="en-US" sz="6600" dirty="0" err="1"/>
              <a:t>PvL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6600" dirty="0" smtClean="0"/>
              <a:t>16 </a:t>
            </a:r>
            <a:r>
              <a:rPr lang="en-US" sz="6600" dirty="0" err="1" smtClean="0"/>
              <a:t>dec.</a:t>
            </a:r>
            <a:r>
              <a:rPr lang="en-US" sz="6600" dirty="0"/>
              <a:t/>
            </a:r>
            <a:br>
              <a:rPr lang="en-US" sz="6600" dirty="0"/>
            </a:br>
            <a:r>
              <a:rPr lang="en-US" sz="4000" dirty="0" err="1"/>
              <a:t>Bijeenkomst</a:t>
            </a:r>
            <a:r>
              <a:rPr lang="en-US" sz="4000" dirty="0"/>
              <a:t> </a:t>
            </a:r>
            <a:r>
              <a:rPr lang="en-US" sz="4000" dirty="0" smtClean="0"/>
              <a:t>3</a:t>
            </a:r>
            <a:endParaRPr lang="nl-NL" sz="7200" dirty="0"/>
          </a:p>
        </p:txBody>
      </p:sp>
    </p:spTree>
    <p:extLst>
      <p:ext uri="{BB962C8B-B14F-4D97-AF65-F5344CB8AC3E}">
        <p14:creationId xmlns:p14="http://schemas.microsoft.com/office/powerpoint/2010/main" val="4115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60981" y="1184366"/>
            <a:ext cx="10178322" cy="968826"/>
          </a:xfrm>
        </p:spPr>
        <p:txBody>
          <a:bodyPr/>
          <a:lstStyle/>
          <a:p>
            <a:r>
              <a:rPr lang="en-US" dirty="0" err="1"/>
              <a:t>Doel</a:t>
            </a:r>
            <a:r>
              <a:rPr lang="en-US" dirty="0"/>
              <a:t> van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werkgroep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60981" y="2564675"/>
            <a:ext cx="10178322" cy="3593591"/>
          </a:xfrm>
        </p:spPr>
        <p:txBody>
          <a:bodyPr/>
          <a:lstStyle/>
          <a:p>
            <a:r>
              <a:rPr lang="en-US" sz="3200" b="1" dirty="0" err="1"/>
              <a:t>Verbinding</a:t>
            </a:r>
            <a:r>
              <a:rPr lang="en-US" sz="3200" b="1" dirty="0"/>
              <a:t> ALO &amp; </a:t>
            </a:r>
            <a:r>
              <a:rPr lang="en-US" sz="3200" b="1" dirty="0" err="1"/>
              <a:t>scholen</a:t>
            </a:r>
            <a:r>
              <a:rPr lang="en-US" sz="3200" b="1" dirty="0"/>
              <a:t> </a:t>
            </a:r>
            <a:r>
              <a:rPr lang="en-US" sz="3200" b="1" dirty="0" err="1"/>
              <a:t>PvL</a:t>
            </a:r>
            <a:r>
              <a:rPr lang="en-US" sz="3200" b="1" dirty="0"/>
              <a:t> </a:t>
            </a:r>
            <a:r>
              <a:rPr lang="en-US" sz="3200" b="1" dirty="0" err="1"/>
              <a:t>verbeteren</a:t>
            </a:r>
            <a:endParaRPr lang="en-US" sz="3200" b="1" dirty="0"/>
          </a:p>
          <a:p>
            <a:pPr marL="0" indent="0">
              <a:buNone/>
            </a:pPr>
            <a:endParaRPr lang="en-US" sz="3200" b="1" dirty="0"/>
          </a:p>
          <a:p>
            <a:r>
              <a:rPr lang="en-US" sz="3200" b="1" dirty="0" err="1"/>
              <a:t>Optimaliseren</a:t>
            </a:r>
            <a:r>
              <a:rPr lang="en-US" sz="3200" b="1" dirty="0"/>
              <a:t> </a:t>
            </a:r>
            <a:r>
              <a:rPr lang="en-US" sz="3200" b="1" dirty="0" err="1"/>
              <a:t>stagebegeleiding</a:t>
            </a:r>
            <a:endParaRPr lang="en-US" sz="32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71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26819"/>
            <a:ext cx="10178322" cy="714895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Ideeën</a:t>
            </a:r>
            <a:r>
              <a:rPr lang="en-US" dirty="0"/>
              <a:t> </a:t>
            </a:r>
            <a:r>
              <a:rPr lang="en-US" dirty="0" err="1"/>
              <a:t>inhoud</a:t>
            </a:r>
            <a:r>
              <a:rPr lang="en-US" dirty="0"/>
              <a:t> </a:t>
            </a:r>
            <a:r>
              <a:rPr lang="en-US" dirty="0" err="1"/>
              <a:t>bijeenkomsten</a:t>
            </a:r>
            <a:endParaRPr lang="nl-NL" dirty="0"/>
          </a:p>
        </p:txBody>
      </p:sp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Bijeenkomst</a:t>
            </a:r>
            <a:r>
              <a:rPr lang="en-US" dirty="0" smtClean="0"/>
              <a:t> 1: </a:t>
            </a:r>
            <a:r>
              <a:rPr lang="en-US" dirty="0" err="1" smtClean="0"/>
              <a:t>Inventarisatie</a:t>
            </a:r>
            <a:r>
              <a:rPr lang="en-US" dirty="0" smtClean="0"/>
              <a:t> </a:t>
            </a:r>
            <a:r>
              <a:rPr lang="en-US" dirty="0" err="1" smtClean="0"/>
              <a:t>deelnemende</a:t>
            </a:r>
            <a:r>
              <a:rPr lang="en-US" dirty="0" smtClean="0"/>
              <a:t> </a:t>
            </a:r>
            <a:r>
              <a:rPr lang="en-US" dirty="0" err="1" smtClean="0"/>
              <a:t>scholen</a:t>
            </a:r>
            <a:r>
              <a:rPr lang="en-US" dirty="0" smtClean="0"/>
              <a:t> + </a:t>
            </a:r>
            <a:r>
              <a:rPr lang="en-US" dirty="0" err="1" smtClean="0"/>
              <a:t>behoefte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>
              <a:solidFill>
                <a:srgbClr val="7AEB35"/>
              </a:solidFill>
            </a:endParaRPr>
          </a:p>
          <a:p>
            <a:r>
              <a:rPr lang="en-US" dirty="0" err="1" smtClean="0"/>
              <a:t>Bijeenkomst</a:t>
            </a:r>
            <a:r>
              <a:rPr lang="en-US" dirty="0" smtClean="0"/>
              <a:t> 2: Deel 1 </a:t>
            </a:r>
            <a:r>
              <a:rPr lang="en-US" dirty="0" err="1" smtClean="0"/>
              <a:t>Presentatie</a:t>
            </a:r>
            <a:r>
              <a:rPr lang="en-US" dirty="0" smtClean="0"/>
              <a:t> </a:t>
            </a:r>
            <a:r>
              <a:rPr lang="en-US" dirty="0" err="1" smtClean="0"/>
              <a:t>Stagebegeleiding</a:t>
            </a:r>
            <a:r>
              <a:rPr lang="en-US" dirty="0" smtClean="0"/>
              <a:t> (</a:t>
            </a:r>
            <a:r>
              <a:rPr lang="en-US" dirty="0"/>
              <a:t>ALO) </a:t>
            </a:r>
            <a:r>
              <a:rPr lang="en-US" dirty="0" smtClean="0"/>
              <a:t>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r>
              <a:rPr lang="en-US" dirty="0" smtClean="0"/>
              <a:t> </a:t>
            </a:r>
            <a:r>
              <a:rPr lang="en-US" dirty="0">
                <a:solidFill>
                  <a:srgbClr val="7AEB35"/>
                </a:solidFill>
                <a:sym typeface="Wingdings" panose="05000000000000000000" pitchFamily="2" charset="2"/>
              </a:rPr>
              <a:t>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3: Deel 2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(ALO) </a:t>
            </a:r>
            <a:r>
              <a:rPr lang="en-US" dirty="0" smtClean="0"/>
              <a:t>+ coaching on the job + </a:t>
            </a:r>
            <a:r>
              <a:rPr lang="en-US" dirty="0" err="1" smtClean="0"/>
              <a:t>ontwikkelen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Bijeenkomst</a:t>
            </a:r>
            <a:r>
              <a:rPr lang="en-US" dirty="0" smtClean="0"/>
              <a:t> 4: Deel 3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Stagebegeleiding</a:t>
            </a:r>
            <a:r>
              <a:rPr lang="en-US" dirty="0"/>
              <a:t> (</a:t>
            </a:r>
            <a:r>
              <a:rPr lang="en-US" dirty="0" smtClean="0"/>
              <a:t>ALO) +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theorie</a:t>
            </a:r>
            <a:r>
              <a:rPr lang="en-US" dirty="0" smtClean="0"/>
              <a:t> &amp; </a:t>
            </a:r>
            <a:r>
              <a:rPr lang="en-US" dirty="0" err="1" smtClean="0"/>
              <a:t>praktijk</a:t>
            </a:r>
            <a:r>
              <a:rPr lang="en-US" dirty="0" smtClean="0"/>
              <a:t> + </a:t>
            </a:r>
            <a:r>
              <a:rPr lang="en-US" dirty="0" err="1" smtClean="0"/>
              <a:t>afronden</a:t>
            </a:r>
            <a:r>
              <a:rPr lang="en-US" dirty="0" smtClean="0"/>
              <a:t> </a:t>
            </a:r>
            <a:r>
              <a:rPr lang="en-US" dirty="0" err="1" smtClean="0"/>
              <a:t>draaiboek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5: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thema’s</a:t>
            </a:r>
            <a:r>
              <a:rPr lang="en-US" dirty="0" smtClean="0"/>
              <a:t> </a:t>
            </a:r>
            <a:r>
              <a:rPr lang="en-US" dirty="0" err="1" smtClean="0"/>
              <a:t>specifiek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ALO </a:t>
            </a:r>
            <a:r>
              <a:rPr lang="en-US" dirty="0" err="1" smtClean="0"/>
              <a:t>studenten</a:t>
            </a:r>
            <a:r>
              <a:rPr lang="en-US" dirty="0" smtClean="0"/>
              <a:t> </a:t>
            </a:r>
            <a:r>
              <a:rPr lang="en-US" dirty="0" err="1" smtClean="0"/>
              <a:t>rondom</a:t>
            </a:r>
            <a:r>
              <a:rPr lang="en-US" dirty="0" smtClean="0"/>
              <a:t> </a:t>
            </a:r>
            <a:r>
              <a:rPr lang="en-US" dirty="0" err="1" smtClean="0"/>
              <a:t>koppeling</a:t>
            </a:r>
            <a:r>
              <a:rPr lang="en-US" dirty="0" smtClean="0"/>
              <a:t> </a:t>
            </a:r>
            <a:r>
              <a:rPr lang="en-US" dirty="0" err="1" smtClean="0"/>
              <a:t>t&amp;p</a:t>
            </a:r>
            <a:endParaRPr lang="en-US" dirty="0" smtClean="0"/>
          </a:p>
          <a:p>
            <a:r>
              <a:rPr lang="en-US" dirty="0" err="1" smtClean="0"/>
              <a:t>Bijeenkomst</a:t>
            </a:r>
            <a:r>
              <a:rPr lang="en-US" dirty="0" smtClean="0"/>
              <a:t> 6: </a:t>
            </a:r>
            <a:r>
              <a:rPr lang="en-US" dirty="0" err="1" smtClean="0"/>
              <a:t>Opleidingsplan</a:t>
            </a:r>
            <a:r>
              <a:rPr lang="en-US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59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1010194"/>
            <a:ext cx="10178322" cy="870857"/>
          </a:xfrm>
        </p:spPr>
        <p:txBody>
          <a:bodyPr/>
          <a:lstStyle/>
          <a:p>
            <a:pPr algn="ctr"/>
            <a:r>
              <a:rPr lang="en-US" dirty="0" err="1" smtClean="0"/>
              <a:t>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928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stageschool</a:t>
            </a:r>
            <a:endParaRPr lang="en-US" b="1" dirty="0" smtClean="0"/>
          </a:p>
          <a:p>
            <a:r>
              <a:rPr lang="en-US" dirty="0" err="1"/>
              <a:t>Verwachtingen</a:t>
            </a:r>
            <a:r>
              <a:rPr lang="en-US" dirty="0"/>
              <a:t> per stage </a:t>
            </a:r>
            <a:r>
              <a:rPr lang="en-US" dirty="0" err="1"/>
              <a:t>vanuit</a:t>
            </a:r>
            <a:r>
              <a:rPr lang="en-US" dirty="0"/>
              <a:t> de ALO; </a:t>
            </a:r>
            <a:r>
              <a:rPr lang="en-US" dirty="0" err="1"/>
              <a:t>zowel</a:t>
            </a:r>
            <a:r>
              <a:rPr lang="en-US" dirty="0"/>
              <a:t> </a:t>
            </a:r>
            <a:r>
              <a:rPr lang="en-US" dirty="0" err="1"/>
              <a:t>vakinhoudelijk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</a:t>
            </a:r>
            <a:r>
              <a:rPr lang="en-US" dirty="0" err="1" smtClean="0"/>
              <a:t>didactisch</a:t>
            </a:r>
            <a:endParaRPr lang="en-US" dirty="0" smtClean="0"/>
          </a:p>
          <a:p>
            <a:r>
              <a:rPr lang="en-US" dirty="0" err="1"/>
              <a:t>Stageprotocol</a:t>
            </a:r>
            <a:r>
              <a:rPr lang="en-US" dirty="0"/>
              <a:t>/ contract </a:t>
            </a:r>
            <a:r>
              <a:rPr lang="en-US" dirty="0" err="1"/>
              <a:t>algemeen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/>
              <a:t> + </a:t>
            </a:r>
            <a:r>
              <a:rPr lang="en-US" dirty="0" err="1"/>
              <a:t>schoolspecifiek</a:t>
            </a:r>
            <a:r>
              <a:rPr lang="en-US" dirty="0"/>
              <a:t> </a:t>
            </a:r>
            <a:r>
              <a:rPr lang="en-US" dirty="0" err="1"/>
              <a:t>deel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Wat kun je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goede</a:t>
            </a:r>
            <a:r>
              <a:rPr lang="en-US" dirty="0" smtClean="0"/>
              <a:t> student nog extra </a:t>
            </a:r>
            <a:r>
              <a:rPr lang="en-US" dirty="0" err="1" smtClean="0"/>
              <a:t>bieden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voldoende</a:t>
            </a:r>
            <a:r>
              <a:rPr lang="en-US" dirty="0" smtClean="0"/>
              <a:t>/</a:t>
            </a:r>
            <a:r>
              <a:rPr lang="en-US" dirty="0" err="1" smtClean="0"/>
              <a:t>onvoldoende</a:t>
            </a:r>
            <a:r>
              <a:rPr lang="en-US" dirty="0" smtClean="0"/>
              <a:t>?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heel </a:t>
            </a:r>
            <a:r>
              <a:rPr lang="en-US" dirty="0" err="1" smtClean="0"/>
              <a:t>wisselend</a:t>
            </a:r>
            <a:r>
              <a:rPr lang="en-US" dirty="0" smtClean="0"/>
              <a:t> </a:t>
            </a:r>
            <a:r>
              <a:rPr lang="en-US" dirty="0" err="1" smtClean="0"/>
              <a:t>beoordeeld</a:t>
            </a:r>
            <a:r>
              <a:rPr lang="en-US" dirty="0" smtClean="0"/>
              <a:t>.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Vanuit</a:t>
            </a:r>
            <a:r>
              <a:rPr lang="en-US" b="1" dirty="0" smtClean="0"/>
              <a:t> </a:t>
            </a:r>
            <a:r>
              <a:rPr lang="en-US" b="1" dirty="0" err="1" smtClean="0"/>
              <a:t>PvL</a:t>
            </a:r>
            <a:endParaRPr lang="en-US" b="1" dirty="0" smtClean="0"/>
          </a:p>
          <a:p>
            <a:r>
              <a:rPr lang="en-US" dirty="0"/>
              <a:t>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beoordelen</a:t>
            </a:r>
            <a:r>
              <a:rPr lang="en-US" dirty="0" smtClean="0"/>
              <a:t>; </a:t>
            </a:r>
            <a:r>
              <a:rPr lang="en-US" dirty="0" err="1" smtClean="0"/>
              <a:t>WPB’er</a:t>
            </a:r>
            <a:r>
              <a:rPr lang="en-US" dirty="0"/>
              <a:t> </a:t>
            </a:r>
            <a:r>
              <a:rPr lang="en-US" dirty="0" smtClean="0"/>
              <a:t>+ student + HAN/SO.</a:t>
            </a:r>
          </a:p>
          <a:p>
            <a:r>
              <a:rPr lang="en-US" dirty="0" err="1" smtClean="0"/>
              <a:t>Werkcolleges</a:t>
            </a:r>
            <a:r>
              <a:rPr lang="en-US" dirty="0" smtClean="0"/>
              <a:t> </a:t>
            </a:r>
            <a:r>
              <a:rPr lang="en-US" dirty="0" err="1" smtClean="0"/>
              <a:t>aanbieden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Opleidingsschool</a:t>
            </a:r>
            <a:r>
              <a:rPr lang="en-US" dirty="0"/>
              <a:t> </a:t>
            </a:r>
            <a:r>
              <a:rPr lang="en-US" dirty="0" smtClean="0"/>
              <a:t>om student nog </a:t>
            </a:r>
            <a:r>
              <a:rPr lang="en-US" dirty="0" err="1" smtClean="0"/>
              <a:t>beter</a:t>
            </a:r>
            <a:r>
              <a:rPr lang="en-US" dirty="0" smtClean="0"/>
              <a:t> op te </a:t>
            </a:r>
            <a:r>
              <a:rPr lang="en-US" dirty="0" err="1" smtClean="0"/>
              <a:t>leiden</a:t>
            </a:r>
            <a:r>
              <a:rPr lang="en-US" dirty="0" smtClean="0"/>
              <a:t> tot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920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7506" y="2306979"/>
            <a:ext cx="10178322" cy="202988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Verwachtingen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 stage </a:t>
            </a:r>
            <a:br>
              <a:rPr lang="en-US" dirty="0" smtClean="0"/>
            </a:br>
            <a:r>
              <a:rPr lang="en-US" dirty="0" err="1" smtClean="0"/>
              <a:t>vanuit</a:t>
            </a:r>
            <a:r>
              <a:rPr lang="en-US" dirty="0" smtClean="0"/>
              <a:t> de ALO – Bas Oosterink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04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1678" y="871912"/>
            <a:ext cx="10178322" cy="8922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err="1"/>
              <a:t>Stageprotocol</a:t>
            </a:r>
            <a:r>
              <a:rPr lang="en-US" dirty="0"/>
              <a:t>/ </a:t>
            </a:r>
            <a:r>
              <a:rPr lang="en-US" dirty="0" smtClean="0"/>
              <a:t>contract</a:t>
            </a:r>
            <a:r>
              <a:rPr lang="en-US" dirty="0"/>
              <a:t/>
            </a:r>
            <a:br>
              <a:rPr lang="en-US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 smtClean="0"/>
              <a:t>Aan</a:t>
            </a:r>
            <a:r>
              <a:rPr lang="en-US" sz="2800" dirty="0" smtClean="0"/>
              <a:t> de slag </a:t>
            </a:r>
          </a:p>
          <a:p>
            <a:r>
              <a:rPr lang="en-US" sz="2800" dirty="0" err="1" smtClean="0"/>
              <a:t>algemeen</a:t>
            </a:r>
            <a:r>
              <a:rPr lang="en-US" sz="2800" dirty="0" smtClean="0"/>
              <a:t> </a:t>
            </a:r>
            <a:r>
              <a:rPr lang="en-US" sz="2800" dirty="0" err="1"/>
              <a:t>deel</a:t>
            </a:r>
            <a:r>
              <a:rPr lang="en-US" sz="2800" dirty="0"/>
              <a:t> </a:t>
            </a:r>
            <a:r>
              <a:rPr lang="en-US" sz="2800" dirty="0" smtClean="0"/>
              <a:t>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:  </a:t>
            </a:r>
            <a:r>
              <a:rPr lang="en-US" sz="2800" dirty="0" err="1" smtClean="0"/>
              <a:t>Welke</a:t>
            </a:r>
            <a:r>
              <a:rPr lang="en-US" sz="2800" dirty="0" smtClean="0"/>
              <a:t> </a:t>
            </a:r>
            <a:r>
              <a:rPr lang="en-US" sz="2800" dirty="0" err="1" smtClean="0"/>
              <a:t>aanvullingen</a:t>
            </a:r>
            <a:r>
              <a:rPr lang="en-US" sz="2800" dirty="0" smtClean="0"/>
              <a:t> </a:t>
            </a:r>
            <a:r>
              <a:rPr lang="en-US" sz="2800" dirty="0" err="1" smtClean="0"/>
              <a:t>heb</a:t>
            </a:r>
            <a:r>
              <a:rPr lang="en-US" sz="2800" dirty="0" smtClean="0"/>
              <a:t> je </a:t>
            </a:r>
            <a:r>
              <a:rPr lang="en-US" sz="2800" dirty="0" err="1" smtClean="0"/>
              <a:t>vanuit</a:t>
            </a:r>
            <a:r>
              <a:rPr lang="en-US" sz="2800" dirty="0" smtClean="0"/>
              <a:t> je </a:t>
            </a:r>
            <a:r>
              <a:rPr lang="en-US" sz="2800" dirty="0" err="1" smtClean="0"/>
              <a:t>sectie</a:t>
            </a:r>
            <a:r>
              <a:rPr lang="en-US" sz="2800" dirty="0" smtClean="0"/>
              <a:t>?</a:t>
            </a:r>
          </a:p>
          <a:p>
            <a:r>
              <a:rPr lang="en-US" sz="2800" dirty="0" err="1" smtClean="0"/>
              <a:t>schoolspecifiek</a:t>
            </a:r>
            <a:r>
              <a:rPr lang="en-US" sz="2800" dirty="0" smtClean="0"/>
              <a:t> </a:t>
            </a:r>
            <a:r>
              <a:rPr lang="en-US" sz="2800" dirty="0" err="1" smtClean="0"/>
              <a:t>deel</a:t>
            </a:r>
            <a:r>
              <a:rPr lang="en-US" sz="2800" dirty="0" smtClean="0"/>
              <a:t> – </a:t>
            </a:r>
            <a:r>
              <a:rPr lang="en-US" sz="2800" dirty="0" err="1" smtClean="0"/>
              <a:t>noteer</a:t>
            </a:r>
            <a:r>
              <a:rPr lang="en-US" sz="2800" dirty="0" smtClean="0"/>
              <a:t>: Wat </a:t>
            </a:r>
            <a:r>
              <a:rPr lang="en-US" sz="2800" dirty="0" err="1" smtClean="0"/>
              <a:t>moet</a:t>
            </a:r>
            <a:r>
              <a:rPr lang="en-US" sz="2800" dirty="0" smtClean="0"/>
              <a:t> </a:t>
            </a:r>
            <a:r>
              <a:rPr lang="en-US" sz="2800" dirty="0" err="1" smtClean="0"/>
              <a:t>erin</a:t>
            </a:r>
            <a:r>
              <a:rPr lang="en-US" sz="2800" dirty="0" smtClean="0"/>
              <a:t> </a:t>
            </a:r>
            <a:r>
              <a:rPr lang="en-US" sz="2800" dirty="0" err="1" smtClean="0"/>
              <a:t>specifiek</a:t>
            </a:r>
            <a:r>
              <a:rPr lang="en-US" sz="2800" dirty="0" smtClean="0"/>
              <a:t> </a:t>
            </a:r>
            <a:r>
              <a:rPr lang="en-US" sz="2800" dirty="0" err="1" smtClean="0"/>
              <a:t>voor</a:t>
            </a:r>
            <a:r>
              <a:rPr lang="en-US" sz="2800" dirty="0" smtClean="0"/>
              <a:t> je </a:t>
            </a:r>
            <a:r>
              <a:rPr lang="en-US" sz="2800" dirty="0" err="1" smtClean="0"/>
              <a:t>eigen</a:t>
            </a:r>
            <a:r>
              <a:rPr lang="en-US" sz="2800" dirty="0" smtClean="0"/>
              <a:t> school?</a:t>
            </a:r>
          </a:p>
          <a:p>
            <a:r>
              <a:rPr lang="en-US" sz="2800" dirty="0" err="1" smtClean="0"/>
              <a:t>Opzet</a:t>
            </a:r>
            <a:r>
              <a:rPr lang="en-US" sz="2800" dirty="0" smtClean="0"/>
              <a:t> van het document - </a:t>
            </a:r>
            <a:r>
              <a:rPr lang="en-US" sz="2800" dirty="0" err="1" smtClean="0"/>
              <a:t>suggesties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7074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747633" y="1741336"/>
            <a:ext cx="6454355" cy="4985124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+mj-lt"/>
              </a:rPr>
              <a:t>Volgende bijeenkomsten</a:t>
            </a:r>
            <a:r>
              <a:rPr lang="nl-NL" dirty="0" smtClean="0">
                <a:latin typeface="+mj-lt"/>
              </a:rPr>
              <a:t>: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Do </a:t>
            </a:r>
            <a:r>
              <a:rPr lang="en-US" dirty="0">
                <a:latin typeface="+mj-lt"/>
              </a:rPr>
              <a:t>13 </a:t>
            </a:r>
            <a:r>
              <a:rPr lang="en-US" dirty="0" err="1" smtClean="0">
                <a:latin typeface="+mj-lt"/>
              </a:rPr>
              <a:t>feb.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15-17uur – </a:t>
            </a:r>
            <a:r>
              <a:rPr lang="en-US" dirty="0" err="1" smtClean="0">
                <a:latin typeface="+mj-lt"/>
              </a:rPr>
              <a:t>Udens</a:t>
            </a:r>
            <a:r>
              <a:rPr lang="en-US" dirty="0" smtClean="0">
                <a:latin typeface="+mj-lt"/>
              </a:rPr>
              <a:t> College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en-US" dirty="0">
                <a:latin typeface="+mj-lt"/>
              </a:rPr>
              <a:t>Do 12 </a:t>
            </a:r>
            <a:r>
              <a:rPr lang="en-US" dirty="0" err="1">
                <a:latin typeface="+mj-lt"/>
              </a:rPr>
              <a:t>mrt</a:t>
            </a:r>
            <a:r>
              <a:rPr lang="en-US" dirty="0">
                <a:latin typeface="+mj-lt"/>
              </a:rPr>
              <a:t>. </a:t>
            </a:r>
            <a:r>
              <a:rPr lang="en-US" dirty="0" smtClean="0">
                <a:latin typeface="+mj-lt"/>
              </a:rPr>
              <a:t>15-17uur – Karel de Grote C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r>
              <a:rPr lang="nl-NL" dirty="0">
                <a:latin typeface="+mj-lt"/>
              </a:rPr>
              <a:t>Do 14 mei </a:t>
            </a:r>
            <a:r>
              <a:rPr lang="nl-NL" dirty="0" smtClean="0">
                <a:latin typeface="+mj-lt"/>
              </a:rPr>
              <a:t>15-17uur – ‘t Rijks</a:t>
            </a:r>
            <a:endParaRPr lang="nl-NL" dirty="0">
              <a:latin typeface="+mj-lt"/>
            </a:endParaRP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23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1176</TotalTime>
  <Words>376</Words>
  <Application>Microsoft Office PowerPoint</Application>
  <PresentationFormat>Breedbeeld</PresentationFormat>
  <Paragraphs>44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Arial</vt:lpstr>
      <vt:lpstr>Calibri</vt:lpstr>
      <vt:lpstr>Gill Sans MT</vt:lpstr>
      <vt:lpstr>Impact</vt:lpstr>
      <vt:lpstr>Wingdings</vt:lpstr>
      <vt:lpstr>Badge</vt:lpstr>
      <vt:lpstr>ALO – PvL 16 dec. Bijeenkomst 3</vt:lpstr>
      <vt:lpstr>Doel van deze werkgroep</vt:lpstr>
      <vt:lpstr>Ideeën inhoud bijeenkomsten</vt:lpstr>
      <vt:lpstr>Behoefte</vt:lpstr>
      <vt:lpstr>Verwachtingen  per stage  vanuit de ALO – Bas Oosterink</vt:lpstr>
      <vt:lpstr>Stageprotocol/ contract </vt:lpstr>
      <vt:lpstr>PowerPoint-presentatie</vt:lpstr>
    </vt:vector>
  </TitlesOfParts>
  <Company>Kandinsky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 – PvL 18 nov. Bijeenkomst 2</dc:title>
  <dc:creator>Jessie Jager</dc:creator>
  <cp:lastModifiedBy>Jessie Jager</cp:lastModifiedBy>
  <cp:revision>12</cp:revision>
  <dcterms:created xsi:type="dcterms:W3CDTF">2019-11-14T08:10:57Z</dcterms:created>
  <dcterms:modified xsi:type="dcterms:W3CDTF">2019-12-17T08:37:08Z</dcterms:modified>
</cp:coreProperties>
</file>