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  <p:sldId id="268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11/26/2019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11/26/2019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mailto:k.Broderick@kgcnijmegen.nl" TargetMode="External"/><Relationship Id="rId3" Type="http://schemas.openxmlformats.org/officeDocument/2006/relationships/hyperlink" Target="mailto:c.kokke@canisiuscollege.nl" TargetMode="External"/><Relationship Id="rId7" Type="http://schemas.openxmlformats.org/officeDocument/2006/relationships/hyperlink" Target="mailto:B.deGier@udenscollege.nl" TargetMode="External"/><Relationship Id="rId2" Type="http://schemas.openxmlformats.org/officeDocument/2006/relationships/hyperlink" Target="mailto:j.jager@nsg-groenewoud.n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M.vanEijl@udenscollege.nl" TargetMode="External"/><Relationship Id="rId5" Type="http://schemas.openxmlformats.org/officeDocument/2006/relationships/hyperlink" Target="mailto:c.peren@kandinskycollege.nl" TargetMode="External"/><Relationship Id="rId10" Type="http://schemas.openxmlformats.org/officeDocument/2006/relationships/hyperlink" Target="mailto:W.Lamers@montessoricollege.nl" TargetMode="External"/><Relationship Id="rId4" Type="http://schemas.openxmlformats.org/officeDocument/2006/relationships/hyperlink" Target="mailto:n.poels@het-rijks.nl" TargetMode="External"/><Relationship Id="rId9" Type="http://schemas.openxmlformats.org/officeDocument/2006/relationships/hyperlink" Target="mailto:Bas.Oosterink@han.n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ALO – </a:t>
            </a:r>
            <a:r>
              <a:rPr lang="en-US" sz="6600" dirty="0" err="1" smtClean="0"/>
              <a:t>PvL</a:t>
            </a: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>10 </a:t>
            </a:r>
            <a:r>
              <a:rPr lang="en-US" sz="6600" dirty="0" err="1" smtClean="0"/>
              <a:t>okt</a:t>
            </a:r>
            <a:r>
              <a:rPr lang="en-US" sz="6600" dirty="0" smtClean="0"/>
              <a:t>.</a:t>
            </a:r>
            <a:br>
              <a:rPr lang="en-US" sz="6600" dirty="0" smtClean="0"/>
            </a:br>
            <a:r>
              <a:rPr lang="en-US" sz="4000" dirty="0" err="1" smtClean="0"/>
              <a:t>Bijeenkomst</a:t>
            </a:r>
            <a:r>
              <a:rPr lang="en-US" sz="4000" dirty="0" smtClean="0"/>
              <a:t> 1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86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7336" y="1225177"/>
            <a:ext cx="7168457" cy="49851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latin typeface="+mj-lt"/>
              </a:rPr>
              <a:t>Volgende bijeenkomsten:</a:t>
            </a:r>
          </a:p>
          <a:p>
            <a:pPr marL="0" indent="0">
              <a:buNone/>
            </a:pPr>
            <a:r>
              <a:rPr lang="nl-NL" dirty="0">
                <a:latin typeface="+mj-lt"/>
              </a:rPr>
              <a:t>Ma 18 nov. </a:t>
            </a:r>
            <a:r>
              <a:rPr lang="nl-NL" dirty="0" smtClean="0">
                <a:latin typeface="+mj-lt"/>
              </a:rPr>
              <a:t>15-17uur – </a:t>
            </a:r>
            <a:r>
              <a:rPr lang="nl-NL" dirty="0" smtClean="0">
                <a:latin typeface="+mj-lt"/>
              </a:rPr>
              <a:t> </a:t>
            </a:r>
            <a:r>
              <a:rPr lang="nl-NL" dirty="0" err="1">
                <a:latin typeface="+mj-lt"/>
              </a:rPr>
              <a:t>Kandinsky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nl-NL" dirty="0">
                <a:latin typeface="+mj-lt"/>
              </a:rPr>
              <a:t>Ma 16 dec. </a:t>
            </a:r>
            <a:r>
              <a:rPr lang="nl-NL" dirty="0" smtClean="0">
                <a:latin typeface="+mj-lt"/>
              </a:rPr>
              <a:t>15-17uur – </a:t>
            </a:r>
            <a:r>
              <a:rPr lang="nl-NL" dirty="0" smtClean="0">
                <a:latin typeface="+mj-lt"/>
              </a:rPr>
              <a:t> </a:t>
            </a:r>
            <a:r>
              <a:rPr lang="en-US" dirty="0" err="1">
                <a:latin typeface="+mj-lt"/>
              </a:rPr>
              <a:t>Udens</a:t>
            </a:r>
            <a:r>
              <a:rPr lang="en-US" dirty="0">
                <a:latin typeface="+mj-lt"/>
              </a:rPr>
              <a:t> College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en-US" dirty="0">
                <a:latin typeface="+mj-lt"/>
              </a:rPr>
              <a:t>Do 13 </a:t>
            </a:r>
            <a:r>
              <a:rPr lang="en-US" dirty="0" err="1" smtClean="0">
                <a:latin typeface="+mj-lt"/>
              </a:rPr>
              <a:t>feb.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15-17uur – </a:t>
            </a:r>
            <a:r>
              <a:rPr lang="en-US" dirty="0">
                <a:latin typeface="+mj-lt"/>
              </a:rPr>
              <a:t>Karel de Grote C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Do </a:t>
            </a:r>
            <a:r>
              <a:rPr lang="en-US" dirty="0">
                <a:latin typeface="+mj-lt"/>
              </a:rPr>
              <a:t>12 </a:t>
            </a:r>
            <a:r>
              <a:rPr lang="en-US" dirty="0" err="1">
                <a:latin typeface="+mj-lt"/>
              </a:rPr>
              <a:t>mrt</a:t>
            </a:r>
            <a:r>
              <a:rPr lang="en-US" dirty="0">
                <a:latin typeface="+mj-lt"/>
              </a:rPr>
              <a:t>. </a:t>
            </a:r>
            <a:r>
              <a:rPr lang="en-US" dirty="0" smtClean="0">
                <a:latin typeface="+mj-lt"/>
              </a:rPr>
              <a:t>15-17uur </a:t>
            </a:r>
            <a:r>
              <a:rPr lang="en-US" dirty="0" smtClean="0">
                <a:latin typeface="+mj-lt"/>
              </a:rPr>
              <a:t>–</a:t>
            </a:r>
            <a:r>
              <a:rPr lang="nl-NL" dirty="0">
                <a:latin typeface="+mj-lt"/>
              </a:rPr>
              <a:t>‘t Rijks</a:t>
            </a:r>
            <a:endParaRPr lang="en-US" dirty="0" smtClean="0">
              <a:latin typeface="+mj-lt"/>
            </a:endParaRPr>
          </a:p>
          <a:p>
            <a:pPr marL="0" indent="0">
              <a:buNone/>
            </a:pPr>
            <a:r>
              <a:rPr lang="nl-NL" dirty="0" smtClean="0">
                <a:latin typeface="+mj-lt"/>
              </a:rPr>
              <a:t>Do </a:t>
            </a:r>
            <a:r>
              <a:rPr lang="nl-NL" dirty="0">
                <a:latin typeface="+mj-lt"/>
              </a:rPr>
              <a:t>14 mei </a:t>
            </a:r>
            <a:r>
              <a:rPr lang="nl-NL" dirty="0" smtClean="0">
                <a:latin typeface="+mj-lt"/>
              </a:rPr>
              <a:t>15-17uur – </a:t>
            </a:r>
            <a:r>
              <a:rPr lang="nl-NL" dirty="0">
                <a:latin typeface="+mj-lt"/>
              </a:rPr>
              <a:t>Canisius</a:t>
            </a:r>
          </a:p>
          <a:p>
            <a:pPr marL="0" indent="0">
              <a:buNone/>
            </a:pPr>
            <a:endParaRPr lang="nl-NL" dirty="0">
              <a:latin typeface="+mj-lt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86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err="1" smtClean="0"/>
              <a:t>Rondvraag</a:t>
            </a:r>
            <a:r>
              <a:rPr lang="en-US" sz="5400" dirty="0" smtClean="0"/>
              <a:t>?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235483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Image vectorielle gratuite: Idée, Nuage, Pensez, Concept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80" y="1648776"/>
            <a:ext cx="4946468" cy="327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803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071153"/>
            <a:ext cx="10178322" cy="803363"/>
          </a:xfrm>
        </p:spPr>
        <p:txBody>
          <a:bodyPr/>
          <a:lstStyle/>
          <a:p>
            <a:r>
              <a:rPr lang="en-US" dirty="0" err="1" smtClean="0"/>
              <a:t>Ideeën</a:t>
            </a:r>
            <a:r>
              <a:rPr lang="en-US" dirty="0" smtClean="0"/>
              <a:t> </a:t>
            </a:r>
            <a:r>
              <a:rPr lang="en-US" dirty="0" err="1" smtClean="0"/>
              <a:t>inhoud</a:t>
            </a:r>
            <a:r>
              <a:rPr lang="en-US" dirty="0" smtClean="0"/>
              <a:t> </a:t>
            </a:r>
            <a:r>
              <a:rPr lang="en-US" dirty="0" err="1" smtClean="0"/>
              <a:t>bijeenkomsten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382973" cy="3593591"/>
          </a:xfrm>
        </p:spPr>
        <p:txBody>
          <a:bodyPr/>
          <a:lstStyle/>
          <a:p>
            <a:r>
              <a:rPr lang="en-US" dirty="0" err="1" smtClean="0"/>
              <a:t>Bijeenkomst</a:t>
            </a:r>
            <a:r>
              <a:rPr lang="en-US" dirty="0" smtClean="0"/>
              <a:t> 1: </a:t>
            </a:r>
            <a:r>
              <a:rPr lang="en-US" dirty="0" err="1" smtClean="0"/>
              <a:t>Inventarisatie</a:t>
            </a:r>
            <a:r>
              <a:rPr lang="en-US" dirty="0" smtClean="0"/>
              <a:t> </a:t>
            </a:r>
            <a:r>
              <a:rPr lang="en-US" dirty="0" err="1" smtClean="0"/>
              <a:t>deelnemende</a:t>
            </a:r>
            <a:r>
              <a:rPr lang="en-US" dirty="0" smtClean="0"/>
              <a:t> </a:t>
            </a:r>
            <a:r>
              <a:rPr lang="en-US" dirty="0" err="1" smtClean="0"/>
              <a:t>scholen</a:t>
            </a:r>
            <a:r>
              <a:rPr lang="en-US" dirty="0" smtClean="0"/>
              <a:t> + </a:t>
            </a:r>
            <a:r>
              <a:rPr lang="en-US" dirty="0" err="1" smtClean="0"/>
              <a:t>behoefte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2: Deel 1 Workshop </a:t>
            </a:r>
            <a:r>
              <a:rPr lang="en-US" dirty="0" err="1" smtClean="0"/>
              <a:t>Stagebegeleiding</a:t>
            </a:r>
            <a:r>
              <a:rPr lang="en-US" dirty="0" smtClean="0"/>
              <a:t> (</a:t>
            </a:r>
            <a:r>
              <a:rPr lang="en-US" dirty="0"/>
              <a:t>ALO) </a:t>
            </a:r>
            <a:r>
              <a:rPr lang="en-US" dirty="0" smtClean="0"/>
              <a:t>+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3: Deel 2 Workshop </a:t>
            </a:r>
            <a:r>
              <a:rPr lang="en-US" dirty="0" err="1" smtClean="0"/>
              <a:t>Stagebegeleiding</a:t>
            </a:r>
            <a:r>
              <a:rPr lang="en-US" dirty="0" smtClean="0"/>
              <a:t> </a:t>
            </a:r>
            <a:r>
              <a:rPr lang="en-US" dirty="0"/>
              <a:t>(ALO) </a:t>
            </a:r>
            <a:r>
              <a:rPr lang="en-US" dirty="0" smtClean="0"/>
              <a:t>+ coaching on the job +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4: Deel 3 Workshop </a:t>
            </a:r>
            <a:r>
              <a:rPr lang="en-US" dirty="0" err="1" smtClean="0"/>
              <a:t>Stagebegeleiding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ALO) +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theorie</a:t>
            </a:r>
            <a:r>
              <a:rPr lang="en-US" dirty="0" smtClean="0"/>
              <a:t> &amp; </a:t>
            </a:r>
            <a:r>
              <a:rPr lang="en-US" dirty="0" err="1" smtClean="0"/>
              <a:t>praktijk</a:t>
            </a:r>
            <a:r>
              <a:rPr lang="en-US" dirty="0" smtClean="0"/>
              <a:t> + </a:t>
            </a:r>
            <a:r>
              <a:rPr lang="en-US" dirty="0" err="1" smtClean="0"/>
              <a:t>afronden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5: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thema’s</a:t>
            </a:r>
            <a:r>
              <a:rPr lang="en-US" dirty="0" smtClean="0"/>
              <a:t> </a:t>
            </a:r>
            <a:r>
              <a:rPr lang="en-US" dirty="0" err="1" smtClean="0"/>
              <a:t>specifiek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ALO </a:t>
            </a:r>
            <a:r>
              <a:rPr lang="en-US" dirty="0" err="1" smtClean="0"/>
              <a:t>studenten</a:t>
            </a:r>
            <a:r>
              <a:rPr lang="en-US" dirty="0" smtClean="0"/>
              <a:t> </a:t>
            </a:r>
            <a:r>
              <a:rPr lang="en-US" dirty="0" err="1" smtClean="0"/>
              <a:t>rondom</a:t>
            </a:r>
            <a:r>
              <a:rPr lang="en-US" dirty="0" smtClean="0"/>
              <a:t>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t&amp;p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6: </a:t>
            </a:r>
            <a:r>
              <a:rPr lang="en-US" dirty="0" err="1" smtClean="0"/>
              <a:t>Opleidingsplan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2806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1223" y="1425388"/>
            <a:ext cx="8563589" cy="4506503"/>
          </a:xfrm>
        </p:spPr>
        <p:txBody>
          <a:bodyPr>
            <a:normAutofit fontScale="90000"/>
          </a:bodyPr>
          <a:lstStyle/>
          <a:p>
            <a:pPr lvl="0"/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200" dirty="0" smtClean="0"/>
              <a:t>Programma</a:t>
            </a:r>
            <a:r>
              <a:rPr lang="nl-NL" sz="2200" dirty="0"/>
              <a:t>:</a:t>
            </a:r>
            <a:br>
              <a:rPr lang="nl-NL" sz="2200" dirty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•Doel van deze werkgroep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</a:t>
            </a:r>
            <a:r>
              <a:rPr lang="nl-NL" sz="2200" dirty="0" smtClean="0"/>
              <a:t>Voorstelronde</a:t>
            </a:r>
            <a:br>
              <a:rPr lang="nl-NL" sz="2200" dirty="0" smtClean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•begeleiding per </a:t>
            </a:r>
            <a:r>
              <a:rPr lang="nl-NL" sz="2200" dirty="0" smtClean="0"/>
              <a:t>school</a:t>
            </a:r>
            <a:br>
              <a:rPr lang="nl-NL" sz="2200" dirty="0" smtClean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•succesnummers </a:t>
            </a:r>
            <a:r>
              <a:rPr lang="nl-NL" sz="2200" dirty="0" smtClean="0"/>
              <a:t>stage</a:t>
            </a:r>
            <a:br>
              <a:rPr lang="nl-NL" sz="2200" dirty="0" smtClean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•rode draad binnen </a:t>
            </a:r>
            <a:r>
              <a:rPr lang="nl-NL" sz="2200" dirty="0" smtClean="0"/>
              <a:t>sectie</a:t>
            </a:r>
            <a:br>
              <a:rPr lang="nl-NL" sz="2200" dirty="0" smtClean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•behoefte </a:t>
            </a: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/>
            </a:r>
            <a:br>
              <a:rPr lang="nl-NL" sz="2200" dirty="0" smtClean="0"/>
            </a:br>
            <a:r>
              <a:rPr lang="nl-NL" sz="2200" dirty="0" smtClean="0"/>
              <a:t>•Contacten </a:t>
            </a:r>
            <a:r>
              <a:rPr lang="nl-NL" sz="2200" dirty="0"/>
              <a:t>met </a:t>
            </a:r>
            <a:r>
              <a:rPr lang="nl-NL" sz="2200" dirty="0" smtClean="0"/>
              <a:t>schoolopleider</a:t>
            </a:r>
            <a:br>
              <a:rPr lang="nl-NL" sz="2200" dirty="0" smtClean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•locatie </a:t>
            </a:r>
            <a:r>
              <a:rPr lang="nl-NL" sz="2200" dirty="0" smtClean="0"/>
              <a:t>bijeenkomsten</a:t>
            </a:r>
            <a:br>
              <a:rPr lang="nl-NL" sz="2200" dirty="0" smtClean="0"/>
            </a:br>
            <a:r>
              <a:rPr lang="nl-NL" sz="2200" dirty="0"/>
              <a:t/>
            </a:r>
            <a:br>
              <a:rPr lang="nl-NL" sz="2200" dirty="0"/>
            </a:br>
            <a:r>
              <a:rPr lang="nl-NL" sz="2200" dirty="0"/>
              <a:t>•Rondvraag </a:t>
            </a:r>
          </a:p>
        </p:txBody>
      </p:sp>
    </p:spTree>
    <p:extLst>
      <p:ext uri="{BB962C8B-B14F-4D97-AF65-F5344CB8AC3E}">
        <p14:creationId xmlns:p14="http://schemas.microsoft.com/office/powerpoint/2010/main" val="98872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984069"/>
            <a:ext cx="10178322" cy="890448"/>
          </a:xfrm>
        </p:spPr>
        <p:txBody>
          <a:bodyPr/>
          <a:lstStyle/>
          <a:p>
            <a:pPr algn="ctr"/>
            <a:r>
              <a:rPr lang="en-US" dirty="0" err="1" smtClean="0"/>
              <a:t>Doel</a:t>
            </a:r>
            <a:r>
              <a:rPr lang="en-US" dirty="0" smtClean="0"/>
              <a:t> van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werkgroep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1998618"/>
            <a:ext cx="10178322" cy="3593591"/>
          </a:xfrm>
        </p:spPr>
        <p:txBody>
          <a:bodyPr/>
          <a:lstStyle/>
          <a:p>
            <a:endParaRPr lang="en-US" sz="3200" dirty="0" smtClean="0">
              <a:latin typeface="+mj-lt"/>
            </a:endParaRPr>
          </a:p>
          <a:p>
            <a:r>
              <a:rPr lang="en-US" sz="3200" dirty="0" err="1" smtClean="0">
                <a:latin typeface="+mj-lt"/>
              </a:rPr>
              <a:t>Verbinding</a:t>
            </a:r>
            <a:r>
              <a:rPr lang="en-US" sz="3200" dirty="0" smtClean="0">
                <a:latin typeface="+mj-lt"/>
              </a:rPr>
              <a:t> ALO &amp; </a:t>
            </a:r>
            <a:r>
              <a:rPr lang="en-US" sz="3200" dirty="0" err="1" smtClean="0">
                <a:latin typeface="+mj-lt"/>
              </a:rPr>
              <a:t>scholen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PvL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verbeteren</a:t>
            </a:r>
            <a:endParaRPr lang="en-US" sz="3200" dirty="0" smtClean="0">
              <a:latin typeface="+mj-lt"/>
            </a:endParaRPr>
          </a:p>
          <a:p>
            <a:pPr marL="0" indent="0">
              <a:buNone/>
            </a:pPr>
            <a:endParaRPr lang="en-US" sz="3200" dirty="0" smtClean="0">
              <a:latin typeface="+mj-lt"/>
            </a:endParaRPr>
          </a:p>
          <a:p>
            <a:r>
              <a:rPr lang="en-US" sz="3200" dirty="0" err="1" smtClean="0">
                <a:latin typeface="+mj-lt"/>
              </a:rPr>
              <a:t>Optimaliseren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stagebegeleiding</a:t>
            </a:r>
            <a:endParaRPr lang="en-US" sz="3200" dirty="0" smtClean="0">
              <a:latin typeface="+mj-lt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55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3668" y="679269"/>
            <a:ext cx="9836331" cy="119524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Voorstelronde</a:t>
            </a:r>
            <a:r>
              <a:rPr lang="en-US" dirty="0" smtClean="0"/>
              <a:t/>
            </a:r>
            <a:br>
              <a:rPr lang="en-US" dirty="0" smtClean="0"/>
            </a:b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273862"/>
              </p:ext>
            </p:extLst>
          </p:nvPr>
        </p:nvGraphicFramePr>
        <p:xfrm>
          <a:off x="1593668" y="1463040"/>
          <a:ext cx="9004662" cy="49958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4454">
                  <a:extLst>
                    <a:ext uri="{9D8B030D-6E8A-4147-A177-3AD203B41FA5}">
                      <a16:colId xmlns:a16="http://schemas.microsoft.com/office/drawing/2014/main" val="1864004881"/>
                    </a:ext>
                  </a:extLst>
                </a:gridCol>
                <a:gridCol w="2388559">
                  <a:extLst>
                    <a:ext uri="{9D8B030D-6E8A-4147-A177-3AD203B41FA5}">
                      <a16:colId xmlns:a16="http://schemas.microsoft.com/office/drawing/2014/main" val="1016449798"/>
                    </a:ext>
                  </a:extLst>
                </a:gridCol>
                <a:gridCol w="3901649">
                  <a:extLst>
                    <a:ext uri="{9D8B030D-6E8A-4147-A177-3AD203B41FA5}">
                      <a16:colId xmlns:a16="http://schemas.microsoft.com/office/drawing/2014/main" val="913328417"/>
                    </a:ext>
                  </a:extLst>
                </a:gridCol>
              </a:tblGrid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Organisatie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Naam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Email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8352186"/>
                  </a:ext>
                </a:extLst>
              </a:tr>
              <a:tr h="502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NSG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Jessie Jager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Voorzitter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u="sng">
                          <a:effectLst/>
                          <a:hlinkClick r:id="rId2"/>
                        </a:rPr>
                        <a:t>j.jager@nsg-groenewoud.nl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5842340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Canisius College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Chantal Kokke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u="sng" dirty="0">
                          <a:effectLst/>
                          <a:hlinkClick r:id="rId3"/>
                        </a:rPr>
                        <a:t>c.kokke@canisiuscollege.nl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4655642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Het Rijks vmbo campus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Niek Poels</a:t>
                      </a:r>
                      <a:endParaRPr lang="nl-NL" sz="11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u="sng" dirty="0">
                          <a:solidFill>
                            <a:srgbClr val="0563C1"/>
                          </a:solidFill>
                          <a:effectLst/>
                          <a:latin typeface="CG Omega"/>
                          <a:ea typeface="Calibri" panose="020F0502020204030204" pitchFamily="34" charset="0"/>
                          <a:hlinkClick r:id="rId4"/>
                        </a:rPr>
                        <a:t>n.poels@het-rijks.nl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2318902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</a:rPr>
                        <a:t>Kandinsky</a:t>
                      </a:r>
                      <a:r>
                        <a:rPr lang="nl-NL" sz="1100" dirty="0">
                          <a:effectLst/>
                        </a:rPr>
                        <a:t> </a:t>
                      </a:r>
                      <a:r>
                        <a:rPr lang="nl-NL" sz="1100" smtClean="0">
                          <a:effectLst/>
                        </a:rPr>
                        <a:t>College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Cesar Peren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u="sng" dirty="0">
                          <a:effectLst/>
                          <a:hlinkClick r:id="rId5"/>
                        </a:rPr>
                        <a:t>c.peren@kandinskycollege.nl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2459709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UC havo vwo 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</a:rPr>
                        <a:t>Math van Eijl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u="sng" dirty="0">
                          <a:effectLst/>
                          <a:hlinkClick r:id="rId6"/>
                        </a:rPr>
                        <a:t>M.vanEijl@udenscollege.nl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3751861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UC vmbo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</a:rPr>
                        <a:t>Bas de Gier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u="sng" dirty="0">
                          <a:effectLst/>
                          <a:hlinkClick r:id="rId7"/>
                        </a:rPr>
                        <a:t>B.deGier@udenscollege.nl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9675172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Karel de Grote College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Kommerien</a:t>
                      </a: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Broderick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hlinkClick r:id="rId8"/>
                        </a:rPr>
                        <a:t>k.Broderick@kgcnijmegen.nl</a:t>
                      </a:r>
                      <a:r>
                        <a:rPr lang="en-US" sz="1100" dirty="0" smtClean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endParaRPr lang="nl-NL" sz="1100" dirty="0">
                        <a:solidFill>
                          <a:schemeClr val="accent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3069984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ALO HAN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</a:rPr>
                        <a:t>Bas Oosterink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u="sng" dirty="0">
                          <a:effectLst/>
                          <a:hlinkClick r:id="rId9"/>
                        </a:rPr>
                        <a:t>Bas.Oosterink@han.nl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8126827"/>
                  </a:ext>
                </a:extLst>
              </a:tr>
              <a:tr h="499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Montessori College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Wilbert Lamers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hlinkClick r:id="rId10"/>
                        </a:rPr>
                        <a:t>W.Lamers@montessoricollege.nl</a:t>
                      </a: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8708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84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64889" y="2463732"/>
            <a:ext cx="10178322" cy="5278187"/>
          </a:xfrm>
        </p:spPr>
        <p:txBody>
          <a:bodyPr>
            <a:normAutofit/>
          </a:bodyPr>
          <a:lstStyle/>
          <a:p>
            <a:r>
              <a:rPr lang="en-US" dirty="0" smtClean="0"/>
              <a:t>Hoe </a:t>
            </a:r>
            <a:r>
              <a:rPr lang="en-US" dirty="0" err="1" smtClean="0"/>
              <a:t>ziet</a:t>
            </a:r>
            <a:r>
              <a:rPr lang="en-US" dirty="0" smtClean="0"/>
              <a:t> de </a:t>
            </a:r>
            <a:r>
              <a:rPr lang="en-US" dirty="0" err="1" smtClean="0"/>
              <a:t>begeleiding</a:t>
            </a:r>
            <a:r>
              <a:rPr lang="en-US" dirty="0" smtClean="0"/>
              <a:t> van </a:t>
            </a:r>
            <a:r>
              <a:rPr lang="en-US" dirty="0" err="1" smtClean="0"/>
              <a:t>studenten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op </a:t>
            </a:r>
            <a:r>
              <a:rPr lang="en-US" dirty="0" err="1" smtClean="0"/>
              <a:t>jouw</a:t>
            </a:r>
            <a:r>
              <a:rPr lang="en-US" dirty="0" smtClean="0"/>
              <a:t> school </a:t>
            </a:r>
            <a:r>
              <a:rPr lang="en-US" dirty="0" err="1" smtClean="0"/>
              <a:t>uit</a:t>
            </a:r>
            <a:r>
              <a:rPr lang="en-US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36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60685" y="2481150"/>
            <a:ext cx="10178322" cy="5522026"/>
          </a:xfrm>
        </p:spPr>
        <p:txBody>
          <a:bodyPr/>
          <a:lstStyle/>
          <a:p>
            <a:r>
              <a:rPr lang="en-US" dirty="0" err="1" smtClean="0"/>
              <a:t>Succesnummers</a:t>
            </a:r>
            <a:r>
              <a:rPr lang="en-US" dirty="0" smtClean="0"/>
              <a:t> van stage </a:t>
            </a:r>
            <a:r>
              <a:rPr lang="en-US" dirty="0" err="1" smtClean="0"/>
              <a:t>lopen</a:t>
            </a:r>
            <a:r>
              <a:rPr lang="en-US" dirty="0" smtClean="0"/>
              <a:t> op </a:t>
            </a:r>
            <a:r>
              <a:rPr lang="en-US" dirty="0" err="1" smtClean="0"/>
              <a:t>jouw</a:t>
            </a:r>
            <a:r>
              <a:rPr lang="en-US" dirty="0" smtClean="0"/>
              <a:t> school?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2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8432" y="2463733"/>
            <a:ext cx="10178322" cy="2944290"/>
          </a:xfrm>
        </p:spPr>
        <p:txBody>
          <a:bodyPr/>
          <a:lstStyle/>
          <a:p>
            <a:r>
              <a:rPr lang="en-US" dirty="0" smtClean="0"/>
              <a:t>Rode </a:t>
            </a:r>
            <a:r>
              <a:rPr lang="en-US" dirty="0" err="1" smtClean="0"/>
              <a:t>draad</a:t>
            </a:r>
            <a:r>
              <a:rPr lang="en-US" dirty="0" smtClean="0"/>
              <a:t> van </a:t>
            </a:r>
            <a:r>
              <a:rPr lang="en-US" dirty="0" err="1" smtClean="0"/>
              <a:t>stagebegeleiding</a:t>
            </a:r>
            <a:r>
              <a:rPr lang="en-US" dirty="0" smtClean="0"/>
              <a:t> </a:t>
            </a:r>
            <a:r>
              <a:rPr lang="en-US" dirty="0" err="1" smtClean="0"/>
              <a:t>binnen</a:t>
            </a:r>
            <a:r>
              <a:rPr lang="en-US" dirty="0" smtClean="0"/>
              <a:t> </a:t>
            </a:r>
            <a:r>
              <a:rPr lang="en-US" dirty="0" err="1" smtClean="0"/>
              <a:t>jouw</a:t>
            </a:r>
            <a:r>
              <a:rPr lang="en-US" dirty="0" smtClean="0"/>
              <a:t> </a:t>
            </a:r>
            <a:r>
              <a:rPr lang="en-US" dirty="0" err="1" smtClean="0"/>
              <a:t>sectie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116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98" y="2759825"/>
            <a:ext cx="10178322" cy="1492132"/>
          </a:xfrm>
        </p:spPr>
        <p:txBody>
          <a:bodyPr>
            <a:normAutofit/>
          </a:bodyPr>
          <a:lstStyle/>
          <a:p>
            <a:r>
              <a:rPr lang="en-US" sz="9600" dirty="0" err="1" smtClean="0"/>
              <a:t>behoefte</a:t>
            </a:r>
            <a:endParaRPr lang="nl-NL" sz="9600" dirty="0"/>
          </a:p>
        </p:txBody>
      </p:sp>
    </p:spTree>
    <p:extLst>
      <p:ext uri="{BB962C8B-B14F-4D97-AF65-F5344CB8AC3E}">
        <p14:creationId xmlns:p14="http://schemas.microsoft.com/office/powerpoint/2010/main" val="187081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4558" y="2472442"/>
            <a:ext cx="10178322" cy="1492132"/>
          </a:xfrm>
        </p:spPr>
        <p:txBody>
          <a:bodyPr/>
          <a:lstStyle/>
          <a:p>
            <a:r>
              <a:rPr lang="en-US" dirty="0" err="1" smtClean="0"/>
              <a:t>Contacten</a:t>
            </a:r>
            <a:r>
              <a:rPr lang="en-US" dirty="0" smtClean="0"/>
              <a:t> met </a:t>
            </a:r>
            <a:r>
              <a:rPr lang="en-US" dirty="0" err="1" smtClean="0"/>
              <a:t>schoolopleider</a:t>
            </a:r>
            <a:r>
              <a:rPr lang="en-US" dirty="0" smtClean="0"/>
              <a:t> + bureau extern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965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886</TotalTime>
  <Words>226</Words>
  <Application>Microsoft Office PowerPoint</Application>
  <PresentationFormat>Breedbeeld</PresentationFormat>
  <Paragraphs>58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CG Omega</vt:lpstr>
      <vt:lpstr>Gill Sans MT</vt:lpstr>
      <vt:lpstr>Impact</vt:lpstr>
      <vt:lpstr>Badge</vt:lpstr>
      <vt:lpstr>ALO – PvL 10 okt. Bijeenkomst 1</vt:lpstr>
      <vt:lpstr>  Programma:  •Doel van deze werkgroep   •Voorstelronde  •begeleiding per school  •succesnummers stage  •rode draad binnen sectie  •behoefte   •Contacten met schoolopleider  •locatie bijeenkomsten  •Rondvraag </vt:lpstr>
      <vt:lpstr>Doel van deze werkgroep</vt:lpstr>
      <vt:lpstr>Voorstelronde </vt:lpstr>
      <vt:lpstr>Hoe ziet de begeleiding van studenten er op jouw school uit?</vt:lpstr>
      <vt:lpstr>Succesnummers van stage lopen op jouw school?</vt:lpstr>
      <vt:lpstr>Rode draad van stagebegeleiding binnen jouw sectie</vt:lpstr>
      <vt:lpstr>behoefte</vt:lpstr>
      <vt:lpstr>Contacten met schoolopleider + bureau extern</vt:lpstr>
      <vt:lpstr>PowerPoint-presentatie</vt:lpstr>
      <vt:lpstr>Rondvraag?</vt:lpstr>
      <vt:lpstr>PowerPoint-presentatie</vt:lpstr>
      <vt:lpstr>Ideeën inhoud bijeenkomsten</vt:lpstr>
    </vt:vector>
  </TitlesOfParts>
  <Company>Kandinsky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 – PvL 10 okt.</dc:title>
  <dc:creator>Jessie Jager</dc:creator>
  <cp:lastModifiedBy>Jessie Jager</cp:lastModifiedBy>
  <cp:revision>21</cp:revision>
  <dcterms:created xsi:type="dcterms:W3CDTF">2019-10-10T06:52:49Z</dcterms:created>
  <dcterms:modified xsi:type="dcterms:W3CDTF">2019-11-26T14:27:20Z</dcterms:modified>
</cp:coreProperties>
</file>