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84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5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9" d="100"/>
          <a:sy n="79" d="100"/>
        </p:scale>
        <p:origin x="19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rgbClr val="FFFFFF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6DFF08F-DC6B-4601-B491-B0F83F6DD2DA}" type="datetimeFigureOut">
              <a:rPr lang="en-US" dirty="0"/>
              <a:t>7/13/2017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7/13/2017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7/13/2017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7/13/2017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7/13/2017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7/13/2017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7/13/2017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7/13/2017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7/13/2017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7/13/2017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7/13/2017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96DFF08F-DC6B-4601-B491-B0F83F6DD2DA}" type="datetimeFigureOut">
              <a:rPr lang="en-US" dirty="0"/>
              <a:pPr/>
              <a:t>7/13/2017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25759" y="1410945"/>
            <a:ext cx="9966960" cy="2926080"/>
          </a:xfrm>
        </p:spPr>
        <p:txBody>
          <a:bodyPr>
            <a:normAutofit/>
          </a:bodyPr>
          <a:lstStyle/>
          <a:p>
            <a:r>
              <a:rPr lang="nl-NL" dirty="0"/>
              <a:t>inductie*</a:t>
            </a:r>
            <a:br>
              <a:rPr lang="nl-NL" dirty="0"/>
            </a:br>
            <a:r>
              <a:rPr lang="nl-NL" sz="3600" dirty="0"/>
              <a:t>Module pedagogische tact</a:t>
            </a:r>
            <a:r>
              <a:rPr lang="nl-NL" dirty="0"/>
              <a:t/>
            </a:r>
            <a:br>
              <a:rPr lang="nl-NL" dirty="0"/>
            </a:b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735656" y="4784034"/>
            <a:ext cx="8767860" cy="1388165"/>
          </a:xfrm>
        </p:spPr>
        <p:txBody>
          <a:bodyPr/>
          <a:lstStyle/>
          <a:p>
            <a:r>
              <a:rPr lang="nl-NL" dirty="0"/>
              <a:t>Rian Hendriks – Het Rijks vmbo campus</a:t>
            </a:r>
          </a:p>
          <a:p>
            <a:r>
              <a:rPr lang="nl-NL" dirty="0"/>
              <a:t>Wil Boezen – </a:t>
            </a:r>
            <a:r>
              <a:rPr lang="nl-NL" dirty="0" err="1"/>
              <a:t>Kandinsky</a:t>
            </a:r>
            <a:r>
              <a:rPr lang="nl-NL" dirty="0"/>
              <a:t> College 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645963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/>
              <a:t>Ontwikkeling module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1143000" y="1812497"/>
            <a:ext cx="4754880" cy="777240"/>
          </a:xfrm>
        </p:spPr>
        <p:txBody>
          <a:bodyPr/>
          <a:lstStyle/>
          <a:p>
            <a:r>
              <a:rPr lang="nl-NL" dirty="0"/>
              <a:t>Wat we behouden:</a:t>
            </a:r>
          </a:p>
          <a:p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1137467" y="2228298"/>
            <a:ext cx="4754880" cy="3383280"/>
          </a:xfrm>
        </p:spPr>
        <p:txBody>
          <a:bodyPr/>
          <a:lstStyle/>
          <a:p>
            <a:r>
              <a:rPr lang="nl-NL" dirty="0"/>
              <a:t>Werken met leerlingenacteurs</a:t>
            </a:r>
          </a:p>
          <a:p>
            <a:r>
              <a:rPr lang="nl-NL" dirty="0"/>
              <a:t>Werken met videoanalyse</a:t>
            </a:r>
          </a:p>
          <a:p>
            <a:r>
              <a:rPr lang="nl-NL" dirty="0"/>
              <a:t>Generieke kennis pedagogische tact (en PBS)</a:t>
            </a:r>
          </a:p>
          <a:p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263640" y="1808980"/>
            <a:ext cx="4754880" cy="777240"/>
          </a:xfrm>
        </p:spPr>
        <p:txBody>
          <a:bodyPr/>
          <a:lstStyle/>
          <a:p>
            <a:r>
              <a:rPr lang="nl-NL" dirty="0"/>
              <a:t>Wat we aanpassen:</a:t>
            </a:r>
          </a:p>
          <a:p>
            <a:endParaRPr lang="nl-NL" dirty="0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263640" y="2228298"/>
            <a:ext cx="5126173" cy="3990967"/>
          </a:xfrm>
        </p:spPr>
        <p:txBody>
          <a:bodyPr>
            <a:noAutofit/>
          </a:bodyPr>
          <a:lstStyle/>
          <a:p>
            <a:r>
              <a:rPr lang="nl-NL" dirty="0"/>
              <a:t>Meer groepen leerlingenacteurs</a:t>
            </a:r>
          </a:p>
          <a:p>
            <a:r>
              <a:rPr lang="nl-NL" dirty="0"/>
              <a:t>Werken met videoanalyse als zelfstandige workshop en meer geleid.</a:t>
            </a:r>
          </a:p>
          <a:p>
            <a:r>
              <a:rPr lang="nl-NL" dirty="0"/>
              <a:t>Differentiëren met een vierde workshop PBS </a:t>
            </a:r>
          </a:p>
          <a:p>
            <a:r>
              <a:rPr lang="nl-NL" dirty="0"/>
              <a:t>Werken met eigen experts: Wil Boezen, Willem Kunst, Francien van den Bekerom, Rian Hendriks, Mariken de Leede en …</a:t>
            </a:r>
          </a:p>
          <a:p>
            <a:r>
              <a:rPr lang="nl-NL" dirty="0"/>
              <a:t>Betrokkenheid schoolopleider en MT vergroten</a:t>
            </a:r>
          </a:p>
        </p:txBody>
      </p:sp>
    </p:spTree>
    <p:extLst>
      <p:ext uri="{BB962C8B-B14F-4D97-AF65-F5344CB8AC3E}">
        <p14:creationId xmlns:p14="http://schemas.microsoft.com/office/powerpoint/2010/main" val="5520623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/>
              <a:t>De module volgend jaar</a:t>
            </a:r>
          </a:p>
        </p:txBody>
      </p:sp>
      <p:sp>
        <p:nvSpPr>
          <p:cNvPr id="4" name="AutoShape 2" descr="Afbeeldingsresultaat voor post it"/>
          <p:cNvSpPr>
            <a:spLocks noGrp="1" noChangeAspect="1" noChangeArrowheads="1"/>
          </p:cNvSpPr>
          <p:nvPr>
            <p:ph idx="1"/>
          </p:nvPr>
        </p:nvSpPr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>
              <a:buNone/>
            </a:pPr>
            <a:r>
              <a:rPr lang="nl-NL" sz="2400" dirty="0"/>
              <a:t>Wie:		1</a:t>
            </a:r>
            <a:r>
              <a:rPr lang="nl-NL" sz="2400" baseline="30000" dirty="0"/>
              <a:t>e</a:t>
            </a:r>
            <a:r>
              <a:rPr lang="nl-NL" sz="2400" dirty="0"/>
              <a:t> en 2</a:t>
            </a:r>
            <a:r>
              <a:rPr lang="nl-NL" sz="2400" baseline="30000" dirty="0"/>
              <a:t>e</a:t>
            </a:r>
            <a:r>
              <a:rPr lang="nl-NL" sz="2400" dirty="0"/>
              <a:t> </a:t>
            </a:r>
            <a:r>
              <a:rPr lang="nl-NL" sz="2400" dirty="0" err="1"/>
              <a:t>jaars</a:t>
            </a:r>
            <a:r>
              <a:rPr lang="nl-NL" sz="2400" dirty="0"/>
              <a:t> inductie</a:t>
            </a:r>
          </a:p>
          <a:p>
            <a:pPr marL="0" indent="0">
              <a:buNone/>
            </a:pPr>
            <a:r>
              <a:rPr lang="nl-NL" sz="2400" dirty="0"/>
              <a:t>Wat: 		3 of 4 workshops &gt; theorie pedagogische tact, 				videoanalyse met eigen materiaal, werken met 				leerlingenacteurs, PBS. </a:t>
            </a:r>
          </a:p>
          <a:p>
            <a:pPr marL="0" indent="0">
              <a:buNone/>
            </a:pPr>
            <a:r>
              <a:rPr lang="nl-NL" sz="2400" dirty="0"/>
              <a:t>Waar:		op locatie of </a:t>
            </a:r>
            <a:r>
              <a:rPr lang="nl-NL" sz="2400" dirty="0" err="1"/>
              <a:t>bovenschools</a:t>
            </a:r>
            <a:r>
              <a:rPr lang="nl-NL" sz="2400" dirty="0"/>
              <a:t>, afhankelijk van aantal 				deelnemers</a:t>
            </a:r>
          </a:p>
          <a:p>
            <a:pPr marL="0" indent="0">
              <a:buNone/>
            </a:pPr>
            <a:r>
              <a:rPr lang="nl-NL" sz="2400" dirty="0"/>
              <a:t>Wanneer: 	eerste semester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706889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Afbeeldingsresultaat voor begeleiding startende lerare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9487" y="349078"/>
            <a:ext cx="9602076" cy="6093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060969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4053" y="2588454"/>
            <a:ext cx="5674875" cy="3679051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/>
            </a:r>
            <a:br>
              <a:rPr lang="nl-NL" dirty="0"/>
            </a:br>
            <a:r>
              <a:rPr lang="nl-NL" b="1" dirty="0"/>
              <a:t>Module pedagogische tact en </a:t>
            </a:r>
            <a:r>
              <a:rPr lang="nl-NL" b="1" dirty="0" err="1"/>
              <a:t>pbs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18715" y="1575582"/>
            <a:ext cx="7536766" cy="1670538"/>
          </a:xfrm>
        </p:spPr>
        <p:txBody>
          <a:bodyPr/>
          <a:lstStyle/>
          <a:p>
            <a:pPr marL="45720" indent="0">
              <a:buNone/>
            </a:pPr>
            <a:endParaRPr lang="nl-NL" sz="2400" dirty="0"/>
          </a:p>
          <a:p>
            <a:pPr marL="45720" indent="0">
              <a:buNone/>
            </a:pPr>
            <a:r>
              <a:rPr lang="nl-NL" sz="2400" dirty="0"/>
              <a:t>Bewustwording en versterken van je pedagogische tact, </a:t>
            </a:r>
          </a:p>
          <a:p>
            <a:pPr marL="45720" indent="0">
              <a:buNone/>
            </a:pPr>
            <a:r>
              <a:rPr lang="nl-NL" sz="2400" dirty="0"/>
              <a:t>                                dat willen we toch allemaal?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786933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0383542">
            <a:off x="7228389" y="2721595"/>
            <a:ext cx="2327147" cy="3287558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relaxedInset"/>
          </a:sp3d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/>
              <a:t>Pedagogische tact en </a:t>
            </a:r>
            <a:r>
              <a:rPr lang="nl-NL" b="1" dirty="0" err="1"/>
              <a:t>pbs</a:t>
            </a:r>
            <a:r>
              <a:rPr lang="nl-NL" b="1" dirty="0"/>
              <a:t> 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917917" y="1714201"/>
            <a:ext cx="7277097" cy="2304493"/>
          </a:xfrm>
        </p:spPr>
        <p:txBody>
          <a:bodyPr/>
          <a:lstStyle/>
          <a:p>
            <a:pPr marL="0" indent="0">
              <a:buNone/>
            </a:pPr>
            <a:endParaRPr lang="nl-NL" dirty="0"/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nl-NL" sz="2400" dirty="0"/>
              <a:t>Wat verstaan we eigenlijk onder pedagogische tact?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nl-NL" sz="2400" dirty="0"/>
              <a:t>Hoe verhoudt zich dit tot PBS?</a:t>
            </a:r>
          </a:p>
          <a:p>
            <a:endParaRPr lang="nl-NL" i="1" dirty="0"/>
          </a:p>
        </p:txBody>
      </p:sp>
      <p:pic>
        <p:nvPicPr>
          <p:cNvPr id="2050" name="Picture 2" descr="Afbeeldingsresultaat voor loesje nieuwe leraa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83423" y="1303552"/>
            <a:ext cx="2209882" cy="3121897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prst="relaxedInset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234250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/>
              <a:t>Inhoud deze presentatie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z="2400" dirty="0"/>
              <a:t>Pilotfase: aanpak tot nu toe</a:t>
            </a:r>
          </a:p>
          <a:p>
            <a:r>
              <a:rPr lang="nl-NL" sz="2400" dirty="0"/>
              <a:t>Wat gaan we behouden, wat passen we aan?</a:t>
            </a:r>
          </a:p>
          <a:p>
            <a:r>
              <a:rPr lang="nl-NL" sz="2400" dirty="0"/>
              <a:t>Ervaringsdeskundige Karen aan het woord</a:t>
            </a:r>
          </a:p>
          <a:p>
            <a:r>
              <a:rPr lang="nl-NL" sz="2400" dirty="0"/>
              <a:t>Werken met </a:t>
            </a:r>
            <a:r>
              <a:rPr lang="nl-NL" sz="2400" dirty="0" err="1"/>
              <a:t>leerlingacteurs</a:t>
            </a:r>
            <a:r>
              <a:rPr lang="nl-NL" sz="2400" dirty="0"/>
              <a:t> &gt; hoe gaat dat?</a:t>
            </a:r>
          </a:p>
          <a:p>
            <a:r>
              <a:rPr lang="nl-NL" sz="2400" dirty="0"/>
              <a:t>Opbouw module volgend jaar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735108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b="1" dirty="0"/>
              <a:t>Pilotfase 2016-2017: aanpak tot nu toe</a:t>
            </a:r>
            <a:br>
              <a:rPr lang="nl-NL" b="1" dirty="0"/>
            </a:br>
            <a:r>
              <a:rPr lang="nl-NL" sz="3600" dirty="0"/>
              <a:t>curriculair spinnenweb*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nl-NL" sz="2600" dirty="0"/>
              <a:t>Deelnemende scholen: 	Canisius College, Het Rijks, locatie 						</a:t>
            </a:r>
            <a:r>
              <a:rPr lang="nl-NL" sz="2600" dirty="0" err="1"/>
              <a:t>Hatertseweg</a:t>
            </a:r>
            <a:r>
              <a:rPr lang="nl-NL" sz="2600" dirty="0"/>
              <a:t> en </a:t>
            </a:r>
            <a:r>
              <a:rPr lang="nl-NL" sz="2600" dirty="0" err="1"/>
              <a:t>Goffert</a:t>
            </a:r>
            <a:endParaRPr lang="nl-NL" sz="2600" dirty="0"/>
          </a:p>
          <a:p>
            <a:pPr marL="0" indent="0">
              <a:buNone/>
            </a:pPr>
            <a:r>
              <a:rPr lang="nl-NL" sz="2600" dirty="0"/>
              <a:t>Doelgroep: 			2</a:t>
            </a:r>
            <a:r>
              <a:rPr lang="nl-NL" sz="2600" baseline="30000" dirty="0"/>
              <a:t>e</a:t>
            </a:r>
            <a:r>
              <a:rPr lang="nl-NL" sz="2600" dirty="0"/>
              <a:t> </a:t>
            </a:r>
            <a:r>
              <a:rPr lang="nl-NL" sz="2600" dirty="0" err="1"/>
              <a:t>jaars</a:t>
            </a:r>
            <a:r>
              <a:rPr lang="nl-NL" sz="2600" dirty="0"/>
              <a:t> inductie</a:t>
            </a:r>
          </a:p>
          <a:p>
            <a:pPr marL="0" indent="0">
              <a:buNone/>
            </a:pPr>
            <a:r>
              <a:rPr lang="nl-NL" sz="2600" dirty="0"/>
              <a:t>Deelnemers: 			+/-  16 personen</a:t>
            </a:r>
          </a:p>
          <a:p>
            <a:pPr marL="0" indent="0">
              <a:buNone/>
            </a:pPr>
            <a:r>
              <a:rPr lang="nl-NL" sz="2600" dirty="0"/>
              <a:t>Aantal workshops: 		2</a:t>
            </a:r>
          </a:p>
          <a:p>
            <a:pPr marL="0" indent="0">
              <a:buNone/>
            </a:pPr>
            <a:r>
              <a:rPr lang="nl-NL" sz="2600" dirty="0"/>
              <a:t>Inhoud: 			PBS algemeen, video-analyse, 						belonen/waarderen en oefenen met 						</a:t>
            </a:r>
            <a:r>
              <a:rPr lang="nl-NL" sz="2600" dirty="0" err="1"/>
              <a:t>leerlingacteurs</a:t>
            </a:r>
            <a:endParaRPr lang="nl-NL" sz="2600" dirty="0"/>
          </a:p>
          <a:p>
            <a:pPr marL="0" indent="0">
              <a:buNone/>
            </a:pPr>
            <a:r>
              <a:rPr lang="nl-NL" sz="2600" dirty="0"/>
              <a:t>Evaluatie: 			In gesprek</a:t>
            </a:r>
          </a:p>
          <a:p>
            <a:pPr marL="0" indent="0">
              <a:buNone/>
            </a:pPr>
            <a:r>
              <a:rPr lang="nl-NL" sz="2600" dirty="0"/>
              <a:t>Verantwoordelijken: 		Rian Hendriks, Wil Boezen, Mariette </a:t>
            </a:r>
            <a:r>
              <a:rPr lang="nl-NL" sz="2600" dirty="0" err="1"/>
              <a:t>Haasen</a:t>
            </a:r>
            <a:r>
              <a:rPr lang="nl-NL" sz="2600" dirty="0"/>
              <a:t> en 				Francien van den Bekerom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179138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4000" b="1" dirty="0"/>
              <a:t>Werken met </a:t>
            </a:r>
            <a:r>
              <a:rPr lang="nl-NL" sz="4000" b="1" dirty="0" err="1"/>
              <a:t>leerlingacteurs</a:t>
            </a:r>
            <a:r>
              <a:rPr lang="nl-NL" sz="4000" b="1" dirty="0"/>
              <a:t>, hoe gaat dat?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z="2400" dirty="0"/>
              <a:t>Oefenen met moeilijke onderwijssituaties</a:t>
            </a:r>
          </a:p>
          <a:p>
            <a:r>
              <a:rPr lang="nl-NL" sz="2400" dirty="0"/>
              <a:t>Cases inbrengen</a:t>
            </a:r>
          </a:p>
          <a:p>
            <a:r>
              <a:rPr lang="nl-NL" sz="2400" dirty="0"/>
              <a:t>Expertfunctie leerling</a:t>
            </a:r>
          </a:p>
          <a:p>
            <a:r>
              <a:rPr lang="nl-NL" sz="2400" dirty="0"/>
              <a:t>Vakmatige feedback</a:t>
            </a:r>
          </a:p>
          <a:p>
            <a:endParaRPr lang="nl-NL" sz="2400" dirty="0"/>
          </a:p>
          <a:p>
            <a:r>
              <a:rPr lang="nl-NL" sz="2400" dirty="0"/>
              <a:t>Filmmateriaal 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795174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4000" b="1" dirty="0"/>
              <a:t>Ervaringsdeskundige Karen aan het woord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" indent="0">
              <a:buNone/>
            </a:pPr>
            <a:r>
              <a:rPr lang="nl-NL" sz="2400" dirty="0"/>
              <a:t>Vragen aan Karen</a:t>
            </a:r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93914" y="2560246"/>
            <a:ext cx="3627194" cy="36271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04232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/>
              <a:t>Post </a:t>
            </a:r>
            <a:r>
              <a:rPr lang="nl-NL" b="1" dirty="0" err="1"/>
              <a:t>it</a:t>
            </a:r>
            <a:r>
              <a:rPr lang="nl-NL" b="1" dirty="0"/>
              <a:t>!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873327" y="2754337"/>
            <a:ext cx="2767818" cy="1135966"/>
          </a:xfrm>
        </p:spPr>
        <p:txBody>
          <a:bodyPr/>
          <a:lstStyle/>
          <a:p>
            <a:pPr marL="0" indent="0">
              <a:buNone/>
            </a:pPr>
            <a:r>
              <a:rPr lang="nl-NL" sz="2400" dirty="0"/>
              <a:t>Adviezen &amp; tips</a:t>
            </a:r>
          </a:p>
          <a:p>
            <a:pPr marL="45720" indent="0">
              <a:buNone/>
            </a:pPr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984033">
            <a:off x="4586140" y="2723113"/>
            <a:ext cx="3601256" cy="27821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3538205"/>
      </p:ext>
    </p:extLst>
  </p:cSld>
  <p:clrMapOvr>
    <a:masterClrMapping/>
  </p:clrMapOvr>
</p:sld>
</file>

<file path=ppt/theme/theme1.xml><?xml version="1.0" encoding="utf-8"?>
<a:theme xmlns:a="http://schemas.openxmlformats.org/drawingml/2006/main" name="Basis">
  <a:themeElements>
    <a:clrScheme name="Basis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Basis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sis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90E45F77-AEFC-46EF-A7C1-5B338C297B0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TM03457444[[fn=Basis]]</Template>
  <TotalTime>49</TotalTime>
  <Words>205</Words>
  <Application>Microsoft Office PowerPoint</Application>
  <PresentationFormat>Breedbeeld</PresentationFormat>
  <Paragraphs>52</Paragraphs>
  <Slides>11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4" baseType="lpstr">
      <vt:lpstr>Corbel</vt:lpstr>
      <vt:lpstr>Wingdings</vt:lpstr>
      <vt:lpstr>Basis</vt:lpstr>
      <vt:lpstr>inductie* Module pedagogische tact </vt:lpstr>
      <vt:lpstr>PowerPoint-presentatie</vt:lpstr>
      <vt:lpstr> Module pedagogische tact en pbs</vt:lpstr>
      <vt:lpstr>Pedagogische tact en pbs </vt:lpstr>
      <vt:lpstr>Inhoud deze presentatie</vt:lpstr>
      <vt:lpstr>Pilotfase 2016-2017: aanpak tot nu toe curriculair spinnenweb*</vt:lpstr>
      <vt:lpstr>Werken met leerlingacteurs, hoe gaat dat?</vt:lpstr>
      <vt:lpstr>Ervaringsdeskundige Karen aan het woord</vt:lpstr>
      <vt:lpstr>Post it!</vt:lpstr>
      <vt:lpstr>Ontwikkeling module</vt:lpstr>
      <vt:lpstr>De module volgend jaar</vt:lpstr>
    </vt:vector>
  </TitlesOfParts>
  <Company>Kandinsky College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inductie* Module pedagogische tact</dc:title>
  <dc:creator>Rian Hendriks</dc:creator>
  <cp:lastModifiedBy>Peer Kennis</cp:lastModifiedBy>
  <cp:revision>7</cp:revision>
  <dcterms:created xsi:type="dcterms:W3CDTF">2017-06-19T12:33:41Z</dcterms:created>
  <dcterms:modified xsi:type="dcterms:W3CDTF">2017-07-13T11:24:23Z</dcterms:modified>
</cp:coreProperties>
</file>